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29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349"/>
    <a:srgbClr val="AD1D35"/>
    <a:srgbClr val="CA185C"/>
    <a:srgbClr val="C2203B"/>
    <a:srgbClr val="D32340"/>
    <a:srgbClr val="DC2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586" autoAdjust="0"/>
  </p:normalViewPr>
  <p:slideViewPr>
    <p:cSldViewPr>
      <p:cViewPr varScale="1">
        <p:scale>
          <a:sx n="87" d="100"/>
          <a:sy n="87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B486-8EB6-43AD-B110-ED1C4EF480D4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396E-051B-4668-8B5E-C8F622695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okRos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pic>
        <p:nvPicPr>
          <p:cNvPr id="8" name="Picture 7" descr="BookTitleRotat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 userDrawn="1">
            <p:ph type="ctrTitle" idx="4294967295" hasCustomPrompt="1"/>
          </p:nvPr>
        </p:nvSpPr>
        <p:spPr>
          <a:xfrm>
            <a:off x="0" y="5105401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l"/>
            <a:r>
              <a:rPr lang="en-US" sz="4000" dirty="0" smtClean="0"/>
              <a:t>Chapter #</a:t>
            </a:r>
            <a:endParaRPr lang="en-US" sz="4000" dirty="0"/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4294967295" hasCustomPrompt="1"/>
          </p:nvPr>
        </p:nvSpPr>
        <p:spPr>
          <a:xfrm>
            <a:off x="0" y="59436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Title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7DE4F8-CA11-4C12-AC1B-BAE27DC5CB52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83344C-033F-4B79-BEAD-E97245CB954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47EC7E-7FD3-4345-ADAA-1DDF042BADCF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304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BC36B-AF8F-4308-A4D5-3B390E2B1DD3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3546F-2898-4F91-A5B9-0AF34C704D74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15AF5D-BE6E-4F6E-9E9F-F353F71F035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1C1F05-C43A-4B1D-9144-B1A22BD5BE47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11349"/>
                </a:solidFill>
              </a:defRPr>
            </a:lvl1pPr>
          </a:lstStyle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457700" y="-2781301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953000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Chapter 20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6388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Presentation Effects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4" name="Picture 3" descr="Book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ookTitleRot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00800"/>
            <a:ext cx="7696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© 2013 </a:t>
            </a:r>
            <a:r>
              <a:rPr lang="en-US" sz="1200" dirty="0" err="1"/>
              <a:t>Cengage</a:t>
            </a:r>
            <a:r>
              <a:rPr lang="en-US" sz="1200" dirty="0"/>
              <a:t>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motion path </a:t>
            </a:r>
            <a:r>
              <a:rPr lang="en-US" dirty="0" smtClean="0"/>
              <a:t>is the track that animated text or image will follow as it appears on a slide; it can be a simple straight line or a more complicated one with a series of twists or turns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be an effective as a means of grabbing attention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429000"/>
            <a:ext cx="44196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Painter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600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can copy animation features from one object to another using the Animation Painter tool</a:t>
            </a:r>
          </a:p>
          <a:p>
            <a:r>
              <a:rPr lang="en-US" dirty="0" smtClean="0"/>
              <a:t>A time-saving tool when enhancing a presentation with animated effects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 descr="Figure20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0530" y="3352800"/>
            <a:ext cx="514847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Audio in Transitions and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option available to you in both slide transitions and animation is audio/sound</a:t>
            </a:r>
          </a:p>
          <a:p>
            <a:r>
              <a:rPr lang="en-US" dirty="0" smtClean="0"/>
              <a:t>Sound can be a significant enhancement:</a:t>
            </a:r>
          </a:p>
          <a:p>
            <a:pPr lvl="1"/>
            <a:r>
              <a:rPr lang="en-US" dirty="0" smtClean="0"/>
              <a:t>A few bars of music can set the mood or tone of a presentation</a:t>
            </a:r>
          </a:p>
          <a:p>
            <a:pPr lvl="1"/>
            <a:r>
              <a:rPr lang="en-US" dirty="0" smtClean="0"/>
              <a:t>Splashes of sound effects as an animation occurs can draw additional attention to the visual effect</a:t>
            </a:r>
          </a:p>
          <a:p>
            <a:pPr lvl="1"/>
            <a:r>
              <a:rPr lang="en-US" dirty="0" smtClean="0"/>
              <a:t>Voice can be used to convey information</a:t>
            </a:r>
          </a:p>
          <a:p>
            <a:pPr lvl="1"/>
            <a:r>
              <a:rPr lang="en-US" dirty="0" smtClean="0"/>
              <a:t>Short clips of someone else’s ideas or thoughts can be a good way to add credibility to your own ideas</a:t>
            </a:r>
          </a:p>
          <a:p>
            <a:pPr lvl="1"/>
            <a:endParaRPr lang="en-US" dirty="0" smtClean="0"/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 can use built in sounds or sounds you or someone else created</a:t>
            </a:r>
          </a:p>
          <a:p>
            <a:r>
              <a:rPr lang="en-US" dirty="0" smtClean="0"/>
              <a:t>Can add audio to a presentation slide in two ways:</a:t>
            </a:r>
          </a:p>
          <a:p>
            <a:pPr lvl="1"/>
            <a:r>
              <a:rPr lang="en-US" dirty="0" smtClean="0"/>
              <a:t>Insert it (a speaker icon appears on the slide)</a:t>
            </a:r>
          </a:p>
          <a:p>
            <a:pPr lvl="1"/>
            <a:r>
              <a:rPr lang="en-US" dirty="0" smtClean="0"/>
              <a:t>Attach audio to an image or text box by using the effects options so that the sound plays as the image or text appears on the slide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047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PowerPoint, you can record sound directly from within the program</a:t>
            </a:r>
          </a:p>
          <a:p>
            <a:r>
              <a:rPr lang="en-US" dirty="0" smtClean="0"/>
              <a:t>Be careful with the use of audio clips provided as part of the software package; sounds that have been used before have the potential to be even less appealing to your audience than reused clip art or templates</a:t>
            </a:r>
          </a:p>
          <a:p>
            <a:r>
              <a:rPr lang="en-US" dirty="0" smtClean="0"/>
              <a:t>Annoying sounds should be avoided; sounds that are interesting in the first few seconds can quickly become irritating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 descr="Figure20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648200"/>
            <a:ext cx="3819525" cy="186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 Use of Music in Presentations</a:t>
            </a:r>
            <a:endParaRPr lang="en-US" dirty="0"/>
          </a:p>
        </p:txBody>
      </p:sp>
      <p:pic>
        <p:nvPicPr>
          <p:cNvPr id="8" name="Content Placeholder 7" descr="ThinkAboutI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09893"/>
            <a:ext cx="2286000" cy="1423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76600" y="1905000"/>
            <a:ext cx="5410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fair use rules that apply to schools allow you to use up to 30 seconds of such sound in a school presentation.</a:t>
            </a:r>
          </a:p>
          <a:p>
            <a:r>
              <a:rPr lang="en-US" dirty="0" smtClean="0"/>
              <a:t>This same law of fair use does not, however, cross over into commercial use</a:t>
            </a:r>
          </a:p>
          <a:p>
            <a:pPr lvl="1"/>
            <a:r>
              <a:rPr lang="en-US" dirty="0" smtClean="0"/>
              <a:t>You must seek permission to use</a:t>
            </a:r>
          </a:p>
          <a:p>
            <a:pPr lvl="1"/>
            <a:r>
              <a:rPr lang="en-US" dirty="0" smtClean="0"/>
              <a:t>Can purchase royalty-free music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80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Presentation software programs provide several special effect options which presenters commonly use during slide transitions</a:t>
            </a:r>
            <a:endParaRPr lang="en-US" sz="2800" i="1" dirty="0" smtClean="0"/>
          </a:p>
          <a:p>
            <a:r>
              <a:rPr lang="en-US" sz="2800" dirty="0" smtClean="0"/>
              <a:t>Tools such as animation styles, text animation, motion paths, and the Animation Painter can, when used properly, help keep your audience’s attention</a:t>
            </a:r>
          </a:p>
          <a:p>
            <a:r>
              <a:rPr lang="en-US" sz="2800" dirty="0" smtClean="0"/>
              <a:t>Audio can be used in both transitions and animations to set the mood for a presentation</a:t>
            </a:r>
            <a:endParaRPr lang="en-US" sz="2800" i="1" dirty="0" smtClean="0"/>
          </a:p>
          <a:p>
            <a:endParaRPr lang="en-US" sz="28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A11349"/>
                </a:solidFill>
              </a:rPr>
              <a:t>Digital Media, 3e</a:t>
            </a:r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>
                <a:solidFill>
                  <a:srgbClr val="A11349"/>
                </a:solidFill>
              </a:rPr>
              <a:pPr/>
              <a:t>2</a:t>
            </a:fld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743200" algn="l"/>
              </a:tabLst>
            </a:pPr>
            <a:r>
              <a:rPr lang="en-US" b="1" dirty="0" smtClean="0"/>
              <a:t>Lesson 20.1	</a:t>
            </a:r>
            <a:r>
              <a:rPr lang="en-US" dirty="0" smtClean="0"/>
              <a:t>Special Effects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20.2 	</a:t>
            </a:r>
            <a:r>
              <a:rPr lang="en-US" dirty="0" smtClean="0"/>
              <a:t>Animation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20.3</a:t>
            </a:r>
            <a:r>
              <a:rPr lang="en-US" dirty="0" smtClean="0"/>
              <a:t>	Audio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>
              <a:tabLst>
                <a:tab pos="1377950" algn="l"/>
              </a:tabLst>
            </a:pPr>
            <a:r>
              <a:rPr lang="en-US" b="1" dirty="0" smtClean="0"/>
              <a:t>20.1 	</a:t>
            </a:r>
            <a:r>
              <a:rPr lang="en-US" dirty="0" smtClean="0"/>
              <a:t>Use action buttons and slide transitions</a:t>
            </a:r>
            <a:br>
              <a:rPr lang="en-US" dirty="0" smtClean="0"/>
            </a:br>
            <a:r>
              <a:rPr lang="en-US" dirty="0" smtClean="0"/>
              <a:t>	in presentations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20.2 	</a:t>
            </a:r>
            <a:r>
              <a:rPr lang="en-US" dirty="0" smtClean="0"/>
              <a:t>Effectively incorporate animation styles, </a:t>
            </a:r>
            <a:br>
              <a:rPr lang="en-US" dirty="0" smtClean="0"/>
            </a:br>
            <a:r>
              <a:rPr lang="en-US" dirty="0" smtClean="0"/>
              <a:t>	text animation, and motion paths in </a:t>
            </a:r>
            <a:br>
              <a:rPr lang="en-US" dirty="0" smtClean="0"/>
            </a:br>
            <a:r>
              <a:rPr lang="en-US" dirty="0" smtClean="0"/>
              <a:t>	presentations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20.3 	</a:t>
            </a:r>
            <a:r>
              <a:rPr lang="en-US" dirty="0" smtClean="0"/>
              <a:t>Enhance transitions and animations in </a:t>
            </a:r>
            <a:br>
              <a:rPr lang="en-US" dirty="0" smtClean="0"/>
            </a:br>
            <a:r>
              <a:rPr lang="en-US" dirty="0" smtClean="0"/>
              <a:t>	presentations with audio</a:t>
            </a:r>
          </a:p>
          <a:p>
            <a:pPr>
              <a:buNone/>
              <a:tabLst>
                <a:tab pos="1381125" algn="l"/>
              </a:tabLst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Special effects can be used to enhance your message</a:t>
            </a:r>
          </a:p>
          <a:p>
            <a:r>
              <a:rPr lang="en-US" dirty="0" smtClean="0"/>
              <a:t>You can incorporate special effects during </a:t>
            </a:r>
            <a:r>
              <a:rPr lang="en-US" b="1" dirty="0" smtClean="0"/>
              <a:t>slide transitions</a:t>
            </a:r>
            <a:r>
              <a:rPr lang="en-US" dirty="0" smtClean="0"/>
              <a:t> (the point in a presentation where one slide closes and the next slide opens on the screen)</a:t>
            </a:r>
          </a:p>
          <a:p>
            <a:r>
              <a:rPr lang="en-US" dirty="0" smtClean="0"/>
              <a:t>You can use a variety of special effects to </a:t>
            </a:r>
            <a:r>
              <a:rPr lang="en-US" b="1" dirty="0" smtClean="0"/>
              <a:t>animate </a:t>
            </a:r>
            <a:r>
              <a:rPr lang="en-US" dirty="0" smtClean="0"/>
              <a:t>(the application of visual effects to individual items on a slide, such as text or an image) text or images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9530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Action Buttons allow you to quickly place pre-designed functions for various actions on a slide</a:t>
            </a:r>
          </a:p>
          <a:p>
            <a:r>
              <a:rPr lang="en-US" dirty="0" smtClean="0"/>
              <a:t>An easy way to add interactivity to a presentation</a:t>
            </a:r>
          </a:p>
          <a:p>
            <a:r>
              <a:rPr lang="en-US" dirty="0" smtClean="0"/>
              <a:t>Action buttons are used to trigger a variety of functions, such as:</a:t>
            </a:r>
          </a:p>
          <a:p>
            <a:pPr lvl="1"/>
            <a:r>
              <a:rPr lang="en-US" dirty="0" smtClean="0"/>
              <a:t>Moving to a specific slide</a:t>
            </a:r>
          </a:p>
          <a:p>
            <a:pPr lvl="1"/>
            <a:r>
              <a:rPr lang="en-US" dirty="0" smtClean="0"/>
              <a:t>Opening a different program</a:t>
            </a:r>
          </a:p>
          <a:p>
            <a:pPr lvl="1"/>
            <a:r>
              <a:rPr lang="en-US" dirty="0" smtClean="0"/>
              <a:t>Playing an audio clip</a:t>
            </a:r>
          </a:p>
          <a:p>
            <a:r>
              <a:rPr lang="en-US" dirty="0" smtClean="0"/>
              <a:t>An action can be triggered by:</a:t>
            </a:r>
          </a:p>
          <a:p>
            <a:pPr lvl="1"/>
            <a:r>
              <a:rPr lang="en-US" dirty="0" smtClean="0"/>
              <a:t>Clicking on a button</a:t>
            </a:r>
          </a:p>
          <a:p>
            <a:pPr lvl="1"/>
            <a:r>
              <a:rPr lang="en-US" dirty="0" smtClean="0"/>
              <a:t>Hovering over a button with your cursor</a:t>
            </a:r>
            <a:endParaRPr lang="en-US" dirty="0"/>
          </a:p>
        </p:txBody>
      </p:sp>
      <p:pic>
        <p:nvPicPr>
          <p:cNvPr id="7" name="Content Placeholder 6" descr="Figure20-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76004" y="2365714"/>
            <a:ext cx="3263196" cy="3577886"/>
          </a:xfrm>
          <a:prstGeom prst="rect">
            <a:avLst/>
          </a:prstGeom>
          <a:ln w="28575">
            <a:solidFill>
              <a:schemeClr val="accent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Slide transition describes the movement from one slide to another and also any effects that are used during that transition</a:t>
            </a:r>
          </a:p>
          <a:p>
            <a:r>
              <a:rPr lang="en-US" dirty="0" smtClean="0"/>
              <a:t>The movement between slides can occur:</a:t>
            </a:r>
          </a:p>
          <a:p>
            <a:pPr lvl="1"/>
            <a:r>
              <a:rPr lang="en-US" dirty="0" smtClean="0"/>
              <a:t>On a mouse click</a:t>
            </a:r>
          </a:p>
          <a:p>
            <a:pPr lvl="1"/>
            <a:r>
              <a:rPr lang="en-US" dirty="0" smtClean="0"/>
              <a:t>After a set period of time</a:t>
            </a:r>
          </a:p>
          <a:p>
            <a:r>
              <a:rPr lang="en-US" dirty="0" smtClean="0"/>
              <a:t>Transitions can also be set to:</a:t>
            </a:r>
          </a:p>
          <a:p>
            <a:pPr lvl="1"/>
            <a:r>
              <a:rPr lang="en-US" dirty="0" smtClean="0"/>
              <a:t>Occur with a special sound</a:t>
            </a:r>
          </a:p>
          <a:p>
            <a:pPr lvl="1"/>
            <a:r>
              <a:rPr lang="en-US" dirty="0" smtClean="0"/>
              <a:t>Last for a specific amount of time</a:t>
            </a:r>
          </a:p>
          <a:p>
            <a:pPr lvl="1"/>
            <a:r>
              <a:rPr lang="en-US" dirty="0" smtClean="0"/>
              <a:t>Occur between all slides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Figure20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505200"/>
            <a:ext cx="2362200" cy="3122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Transitions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Ask these questions before incorporating a special effect in a presentation:</a:t>
            </a:r>
          </a:p>
          <a:p>
            <a:pPr lvl="1"/>
            <a:r>
              <a:rPr lang="en-US" dirty="0" smtClean="0"/>
              <a:t>Will this effect help clarify the message?</a:t>
            </a:r>
          </a:p>
          <a:p>
            <a:pPr lvl="1"/>
            <a:r>
              <a:rPr lang="en-US" dirty="0" smtClean="0"/>
              <a:t>Will it make the presentation more effective?</a:t>
            </a:r>
          </a:p>
          <a:p>
            <a:r>
              <a:rPr lang="en-US" dirty="0" smtClean="0"/>
              <a:t>Usually best to pick one subtle transition and stick with it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Figure20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0"/>
            <a:ext cx="8448675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Styles</a:t>
            </a:r>
            <a:endParaRPr lang="en-US" dirty="0"/>
          </a:p>
        </p:txBody>
      </p:sp>
      <p:pic>
        <p:nvPicPr>
          <p:cNvPr id="7" name="Content Placeholder 6" descr="Figure20-0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1128" y="2027237"/>
            <a:ext cx="2909272" cy="4221163"/>
          </a:xfrm>
          <a:prstGeom prst="rect">
            <a:avLst/>
          </a:prstGeom>
          <a:ln w="28575">
            <a:solidFill>
              <a:schemeClr val="accent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505200" y="1905000"/>
            <a:ext cx="5181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animation style </a:t>
            </a:r>
            <a:r>
              <a:rPr lang="en-US" dirty="0" smtClean="0"/>
              <a:t>is a pre-designed animated option that you can apply to text and images on a slide</a:t>
            </a:r>
          </a:p>
          <a:p>
            <a:r>
              <a:rPr lang="en-US" dirty="0" smtClean="0"/>
              <a:t>You can use the styles as they are designed, or you can modify them</a:t>
            </a:r>
          </a:p>
          <a:p>
            <a:r>
              <a:rPr lang="en-US" dirty="0" smtClean="0"/>
              <a:t>More unusual and less commonly used animation effects, such as unique motion paths, can also be added to images and text</a:t>
            </a:r>
          </a:p>
          <a:p>
            <a:r>
              <a:rPr lang="en-US" dirty="0" smtClean="0"/>
              <a:t>Check the timing and the sequence of all animations prior to giving a presentation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3434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Text animation can be set to appear:</a:t>
            </a:r>
          </a:p>
          <a:p>
            <a:pPr lvl="1"/>
            <a:r>
              <a:rPr lang="en-US" dirty="0" smtClean="0"/>
              <a:t>All at once</a:t>
            </a:r>
          </a:p>
          <a:p>
            <a:pPr lvl="1"/>
            <a:r>
              <a:rPr lang="en-US" dirty="0" smtClean="0"/>
              <a:t>By word</a:t>
            </a:r>
          </a:p>
          <a:p>
            <a:pPr lvl="1"/>
            <a:r>
              <a:rPr lang="en-US" dirty="0" smtClean="0"/>
              <a:t>By letter</a:t>
            </a:r>
          </a:p>
          <a:p>
            <a:r>
              <a:rPr lang="en-US" dirty="0" smtClean="0"/>
              <a:t>The color and style of text can also be animated to add emphasis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905001"/>
            <a:ext cx="40386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Text animation can be quite effective because it keeps your audience focused on the particular point you are making, while the previous points lose impact</a:t>
            </a:r>
          </a:p>
        </p:txBody>
      </p:sp>
      <p:pic>
        <p:nvPicPr>
          <p:cNvPr id="9" name="Picture 8" descr="Figure20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976427"/>
            <a:ext cx="4167187" cy="2467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gitalMedi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DigitalMedia_Template</Template>
  <TotalTime>21362</TotalTime>
  <Words>896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DigitalMedia_Template</vt:lpstr>
      <vt:lpstr>Chapter 20 </vt:lpstr>
      <vt:lpstr>Lessons</vt:lpstr>
      <vt:lpstr>Learning Outcomes</vt:lpstr>
      <vt:lpstr>Special Effects</vt:lpstr>
      <vt:lpstr>Action Buttons</vt:lpstr>
      <vt:lpstr>Slide Transitions</vt:lpstr>
      <vt:lpstr>Slide Transitions (continued)</vt:lpstr>
      <vt:lpstr>Animation Styles</vt:lpstr>
      <vt:lpstr>Text Animation</vt:lpstr>
      <vt:lpstr>Motion Paths</vt:lpstr>
      <vt:lpstr>Animation Painter</vt:lpstr>
      <vt:lpstr>Audio in Transitions and Animations</vt:lpstr>
      <vt:lpstr>Recording Sound</vt:lpstr>
      <vt:lpstr>Fair Use of Music in Presentations</vt:lpstr>
      <vt:lpstr>Key Concepts</vt:lpstr>
    </vt:vector>
  </TitlesOfParts>
  <Company>Custom Editorial Productions,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Rose Marie Kuebbing</dc:creator>
  <cp:lastModifiedBy>kevinbechet1</cp:lastModifiedBy>
  <cp:revision>465</cp:revision>
  <dcterms:created xsi:type="dcterms:W3CDTF">2012-02-03T17:33:31Z</dcterms:created>
  <dcterms:modified xsi:type="dcterms:W3CDTF">2013-05-31T09:21:13Z</dcterms:modified>
</cp:coreProperties>
</file>